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0"/>
  </p:notesMasterIdLst>
  <p:sldIdLst>
    <p:sldId id="258" r:id="rId3"/>
    <p:sldId id="353" r:id="rId4"/>
    <p:sldId id="370" r:id="rId5"/>
    <p:sldId id="394" r:id="rId6"/>
    <p:sldId id="386" r:id="rId7"/>
    <p:sldId id="388" r:id="rId8"/>
    <p:sldId id="421" r:id="rId9"/>
    <p:sldId id="422" r:id="rId10"/>
    <p:sldId id="391" r:id="rId11"/>
    <p:sldId id="398" r:id="rId12"/>
    <p:sldId id="400" r:id="rId13"/>
    <p:sldId id="399" r:id="rId14"/>
    <p:sldId id="402" r:id="rId15"/>
    <p:sldId id="328" r:id="rId16"/>
    <p:sldId id="403" r:id="rId17"/>
    <p:sldId id="410" r:id="rId18"/>
    <p:sldId id="411" r:id="rId19"/>
    <p:sldId id="412" r:id="rId20"/>
    <p:sldId id="413" r:id="rId21"/>
    <p:sldId id="414" r:id="rId22"/>
    <p:sldId id="393" r:id="rId23"/>
    <p:sldId id="419" r:id="rId24"/>
    <p:sldId id="423" r:id="rId25"/>
    <p:sldId id="420" r:id="rId26"/>
    <p:sldId id="418" r:id="rId27"/>
    <p:sldId id="415" r:id="rId28"/>
    <p:sldId id="417" r:id="rId29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22" autoAdjust="0"/>
  </p:normalViewPr>
  <p:slideViewPr>
    <p:cSldViewPr>
      <p:cViewPr>
        <p:scale>
          <a:sx n="60" d="100"/>
          <a:sy n="60" d="100"/>
        </p:scale>
        <p:origin x="-2112" y="-99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10/2/2014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on initial</a:t>
            </a:r>
            <a:r>
              <a:rPr lang="en-US" baseline="0" dirty="0" smtClean="0"/>
              <a:t> </a:t>
            </a:r>
            <a:r>
              <a:rPr lang="en-US" dirty="0" smtClean="0"/>
              <a:t>stuff</a:t>
            </a:r>
          </a:p>
          <a:p>
            <a:endParaRPr lang="en-US" dirty="0" smtClean="0"/>
          </a:p>
          <a:p>
            <a:r>
              <a:rPr lang="en-US" dirty="0" smtClean="0"/>
              <a:t>Note: example DS</a:t>
            </a:r>
            <a:r>
              <a:rPr lang="en-US" baseline="0" dirty="0" smtClean="0"/>
              <a:t> problem…write down some features, how could you build a predictive model from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</a:p>
          <a:p>
            <a:endParaRPr lang="en-US" dirty="0" smtClean="0"/>
          </a:p>
          <a:p>
            <a:r>
              <a:rPr lang="en-US" dirty="0" smtClean="0"/>
              <a:t>So what does data science look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names</a:t>
            </a:r>
            <a:r>
              <a:rPr lang="en-US" baseline="0" dirty="0" smtClean="0"/>
              <a:t> you’d expect (also </a:t>
            </a:r>
            <a:r>
              <a:rPr lang="en-US" baseline="0" dirty="0" err="1" smtClean="0"/>
              <a:t>obama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nyt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/>
              </a:rPr>
              <a:t> politics = growth area)</a:t>
            </a:r>
            <a:endParaRPr lang="en-US" baseline="0" dirty="0" smtClean="0"/>
          </a:p>
          <a:p>
            <a:r>
              <a:rPr lang="en-US" baseline="0" dirty="0" smtClean="0"/>
              <a:t>Q: can you think of any others? </a:t>
            </a:r>
            <a:r>
              <a:rPr lang="en-US" baseline="0" dirty="0" smtClean="0">
                <a:sym typeface="Wingdings"/>
              </a:rPr>
              <a:t> show some example in the browser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Soon the question will be: who doesn’t use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of our classes will involve some hands-on work</a:t>
            </a:r>
            <a:r>
              <a:rPr lang="en-US" baseline="0" dirty="0" smtClean="0"/>
              <a:t> (in the exercises section)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~15-20 min for this section?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 to Data Science</a:t>
            </a:r>
            <a:endParaRPr lang="en-US" sz="6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/>
              <a:t>5</a:t>
            </a:r>
            <a:r>
              <a:rPr lang="en-US" sz="2400" b="1" dirty="0" smtClean="0"/>
              <a:t> Minutes: </a:t>
            </a:r>
          </a:p>
          <a:p>
            <a:pPr marL="0" indent="0">
              <a:buNone/>
            </a:pPr>
            <a:r>
              <a:rPr lang="en-US" dirty="0" smtClean="0"/>
              <a:t>Take 5 minutes, search the internet, and write down as many examples as you can of data scientists in </a:t>
            </a:r>
            <a:r>
              <a:rPr lang="en-US" dirty="0" smtClean="0"/>
              <a:t>action.</a:t>
            </a:r>
            <a:endParaRPr lang="en-US" dirty="0" smtClean="0"/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/>
              <a:t>5 </a:t>
            </a:r>
            <a:r>
              <a:rPr lang="en-US" sz="2400" b="1" dirty="0"/>
              <a:t>Minutes: </a:t>
            </a:r>
          </a:p>
          <a:p>
            <a:pPr marL="0" indent="0">
              <a:buNone/>
            </a:pPr>
            <a:r>
              <a:rPr lang="en-US" dirty="0" smtClean="0"/>
              <a:t>In a small group, introduce yourselves. As a group, decide how to best “cluster” your examples around how the data scientist adds value. You can have as many clusters as you want! Make sure you have a label for each cluster.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4156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three </a:t>
            </a:r>
            <a:r>
              <a:rPr lang="en-US" dirty="0" smtClean="0"/>
              <a:t>things:</a:t>
            </a:r>
            <a:endParaRPr lang="en-US" dirty="0" smtClean="0"/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/>
              <a:t>P</a:t>
            </a:r>
            <a:r>
              <a:rPr lang="en-US" dirty="0" smtClean="0"/>
              <a:t>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Identifying 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57709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</a:t>
            </a:r>
            <a:r>
              <a:rPr lang="en-US" kern="0" dirty="0" smtClean="0"/>
              <a:t>“simplest” disability </a:t>
            </a:r>
            <a:r>
              <a:rPr lang="en-US" kern="0" dirty="0" smtClean="0"/>
              <a:t>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</a:t>
            </a:r>
            <a:r>
              <a:rPr lang="en-US" sz="2000" kern="0" dirty="0" smtClean="0"/>
              <a:t>fully automate 20</a:t>
            </a:r>
            <a:r>
              <a:rPr lang="en-US" sz="2000" kern="0" dirty="0" smtClean="0"/>
              <a:t>% of </a:t>
            </a:r>
            <a:r>
              <a:rPr lang="en-US" sz="2000" kern="0" dirty="0" smtClean="0"/>
              <a:t>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Mining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MINING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What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Is A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Scientist?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Mining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of a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20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MINING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pic>
        <p:nvPicPr>
          <p:cNvPr id="1026" name="Picture 2" descr="http://upload.wikimedia.org/wikipedia/en/c/c1/Thinking,_Fast_and_Slo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927" y="1170590"/>
            <a:ext cx="2560410" cy="3813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ular Callout 8"/>
          <p:cNvSpPr/>
          <p:nvPr/>
        </p:nvSpPr>
        <p:spPr bwMode="auto">
          <a:xfrm>
            <a:off x="844105" y="1341882"/>
            <a:ext cx="2313432" cy="1659636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FF005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2800" b="1" dirty="0" smtClean="0">
                <a:solidFill>
                  <a:schemeClr val="bg1"/>
                </a:solidFill>
              </a:rPr>
              <a:t>Law of Small Numbers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2852737" y="3319423"/>
            <a:ext cx="2313432" cy="1133554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2800" b="1" dirty="0" smtClean="0">
                <a:solidFill>
                  <a:schemeClr val="bg1"/>
                </a:solidFill>
              </a:rPr>
              <a:t>The Anchor </a:t>
            </a:r>
            <a:r>
              <a:rPr lang="en-US" sz="2800" b="1" dirty="0">
                <a:solidFill>
                  <a:schemeClr val="bg1"/>
                </a:solidFill>
              </a:rPr>
              <a:t>Effect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562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What </a:t>
            </a:r>
            <a:r>
              <a:rPr lang="en-US" sz="6600" dirty="0" smtClean="0"/>
              <a:t>is A </a:t>
            </a:r>
            <a:r>
              <a:rPr lang="en-US" sz="6600" dirty="0" smtClean="0"/>
              <a:t>Data </a:t>
            </a:r>
            <a:r>
              <a:rPr lang="en-US" sz="6600" dirty="0" smtClean="0"/>
              <a:t>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2090737" y="1658602"/>
            <a:ext cx="5216953" cy="2606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8786</TotalTime>
  <Pages>0</Pages>
  <Words>1087</Words>
  <Characters>0</Characters>
  <Application>Microsoft Office PowerPoint</Application>
  <PresentationFormat>Custom</PresentationFormat>
  <Lines>0</Lines>
  <Paragraphs>209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GA_Instructor_Template_Deck</vt:lpstr>
      <vt:lpstr>Agenda</vt:lpstr>
      <vt:lpstr> DATA SCIENCE Class 1: Intro to Data Science</vt:lpstr>
      <vt:lpstr> 0.   What Is A Data Scientist? I.    How Data Scientists Add Value II.   the Data Mining Workflow III.  Qualities of a good Data Scientist</vt:lpstr>
      <vt:lpstr>0. What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PowerPoint Presentation</vt:lpstr>
      <vt:lpstr>Ii. the data Mining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PowerPoint Presentation</vt:lpstr>
      <vt:lpstr>Retains  Intellectual  Humility</vt:lpstr>
      <vt:lpstr>Communicates  Clearly</vt:lpstr>
      <vt:lpstr>Understands  the pros &amp; cons  of different techniques</vt:lpstr>
      <vt:lpstr>STATISTICIANS, LIKE ARTISTS, have the bad habit of falling in love with their models - George Box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Davis, Josiah</cp:lastModifiedBy>
  <cp:revision>591</cp:revision>
  <dcterms:modified xsi:type="dcterms:W3CDTF">2014-10-02T12:12:28Z</dcterms:modified>
</cp:coreProperties>
</file>